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5"/>
  </p:notesMasterIdLst>
  <p:sldIdLst>
    <p:sldId id="281" r:id="rId2"/>
    <p:sldId id="282" r:id="rId3"/>
    <p:sldId id="283" r:id="rId4"/>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5pPr>
    <a:lvl6pPr marL="2286000" algn="l" defTabSz="914400" rtl="0" eaLnBrk="1" latinLnBrk="0" hangingPunct="1">
      <a:defRPr kern="1200">
        <a:solidFill>
          <a:schemeClr val="tx1"/>
        </a:solidFill>
        <a:latin typeface="Franklin Gothic Book" panose="020B0503020102020204" pitchFamily="34" charset="0"/>
        <a:ea typeface="+mn-ea"/>
        <a:cs typeface="+mn-cs"/>
      </a:defRPr>
    </a:lvl6pPr>
    <a:lvl7pPr marL="2743200" algn="l" defTabSz="914400" rtl="0" eaLnBrk="1" latinLnBrk="0" hangingPunct="1">
      <a:defRPr kern="1200">
        <a:solidFill>
          <a:schemeClr val="tx1"/>
        </a:solidFill>
        <a:latin typeface="Franklin Gothic Book" panose="020B0503020102020204" pitchFamily="34" charset="0"/>
        <a:ea typeface="+mn-ea"/>
        <a:cs typeface="+mn-cs"/>
      </a:defRPr>
    </a:lvl7pPr>
    <a:lvl8pPr marL="3200400" algn="l" defTabSz="914400" rtl="0" eaLnBrk="1" latinLnBrk="0" hangingPunct="1">
      <a:defRPr kern="1200">
        <a:solidFill>
          <a:schemeClr val="tx1"/>
        </a:solidFill>
        <a:latin typeface="Franklin Gothic Book" panose="020B0503020102020204" pitchFamily="34" charset="0"/>
        <a:ea typeface="+mn-ea"/>
        <a:cs typeface="+mn-cs"/>
      </a:defRPr>
    </a:lvl8pPr>
    <a:lvl9pPr marL="3657600" algn="l" defTabSz="914400" rtl="0" eaLnBrk="1" latinLnBrk="0" hangingPunct="1">
      <a:defRPr kern="1200">
        <a:solidFill>
          <a:schemeClr val="tx1"/>
        </a:solidFill>
        <a:latin typeface="Franklin Gothic Book" panose="020B05030201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57" autoAdjust="0"/>
    <p:restoredTop sz="94660"/>
  </p:normalViewPr>
  <p:slideViewPr>
    <p:cSldViewPr snapToGrid="0">
      <p:cViewPr varScale="1">
        <p:scale>
          <a:sx n="108" d="100"/>
          <a:sy n="108" d="100"/>
        </p:scale>
        <p:origin x="498"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A6A061-7000-4AA3-ACE6-4F0CB7ABF36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3BD058C-2E24-43A0-8D32-3F48481293F8}"/>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1E094BF-7707-4B70-9AC3-08E94A074F5B}" type="datetimeFigureOut">
              <a:rPr lang="en-US"/>
              <a:pPr>
                <a:defRPr/>
              </a:pPr>
              <a:t>12/4/2017</a:t>
            </a:fld>
            <a:endParaRPr lang="en-US"/>
          </a:p>
        </p:txBody>
      </p:sp>
      <p:sp>
        <p:nvSpPr>
          <p:cNvPr id="4" name="Slide Image Placeholder 3">
            <a:extLst>
              <a:ext uri="{FF2B5EF4-FFF2-40B4-BE49-F238E27FC236}">
                <a16:creationId xmlns:a16="http://schemas.microsoft.com/office/drawing/2014/main" id="{B465F5FF-E501-48C5-A31A-CCDFD4FF5BC7}"/>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3DB2844-4AF2-4FC6-9E68-C71DAE1A128F}"/>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61A7AD5-E111-4B68-8849-069908C4299A}"/>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BD58F58C-2E22-48EF-A0F9-B2D064F39C7F}"/>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AFD5C1C0-DF9C-4432-83FF-7CBFE22CDCA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A3E6DF14-8F1E-4028-BC1A-B687612C6216}"/>
              </a:ext>
            </a:extLst>
          </p:cNvPr>
          <p:cNvGrpSpPr>
            <a:grpSpLocks/>
          </p:cNvGrpSpPr>
          <p:nvPr/>
        </p:nvGrpSpPr>
        <p:grpSpPr bwMode="auto">
          <a:xfrm>
            <a:off x="752475" y="744538"/>
            <a:ext cx="10674350" cy="5349875"/>
            <a:chOff x="752858" y="744469"/>
            <a:chExt cx="10674117" cy="5349671"/>
          </a:xfrm>
        </p:grpSpPr>
        <p:sp>
          <p:nvSpPr>
            <p:cNvPr id="5" name="Freeform 6">
              <a:extLst>
                <a:ext uri="{FF2B5EF4-FFF2-40B4-BE49-F238E27FC236}">
                  <a16:creationId xmlns:a16="http://schemas.microsoft.com/office/drawing/2014/main" id="{40E6BC7F-395E-427C-9C76-51534985E337}"/>
                </a:ext>
              </a:extLst>
            </p:cNvPr>
            <p:cNvSpPr>
              <a:spLocks/>
            </p:cNvSpPr>
            <p:nvPr/>
          </p:nvSpPr>
          <p:spPr bwMode="auto">
            <a:xfrm>
              <a:off x="8151962" y="1685652"/>
              <a:ext cx="3275013" cy="4408488"/>
            </a:xfrm>
            <a:custGeom>
              <a:avLst/>
              <a:gdLst>
                <a:gd name="T0" fmla="*/ 8761 w 10000"/>
                <a:gd name="T1" fmla="*/ 0 h 10000"/>
                <a:gd name="T2" fmla="*/ 10000 w 10000"/>
                <a:gd name="T3" fmla="*/ 0 h 10000"/>
                <a:gd name="T4" fmla="*/ 10000 w 10000"/>
                <a:gd name="T5" fmla="*/ 10000 h 10000"/>
                <a:gd name="T6" fmla="*/ 0 w 10000"/>
                <a:gd name="T7" fmla="*/ 10000 h 10000"/>
                <a:gd name="T8" fmla="*/ 0 w 10000"/>
                <a:gd name="T9" fmla="*/ 9126 h 10000"/>
                <a:gd name="T10" fmla="*/ 8761 w 10000"/>
                <a:gd name="T11" fmla="*/ 9127 h 10000"/>
                <a:gd name="T12" fmla="*/ 8761 w 10000"/>
                <a:gd name="T13" fmla="*/ 0 h 10000"/>
              </a:gdLst>
              <a:ahLst/>
              <a:cxnLst>
                <a:cxn ang="0">
                  <a:pos x="T0" y="T1"/>
                </a:cxn>
                <a:cxn ang="0">
                  <a:pos x="T2" y="T3"/>
                </a:cxn>
                <a:cxn ang="0">
                  <a:pos x="T4" y="T5"/>
                </a:cxn>
                <a:cxn ang="0">
                  <a:pos x="T6" y="T7"/>
                </a:cxn>
                <a:cxn ang="0">
                  <a:pos x="T8" y="T9"/>
                </a:cxn>
                <a:cxn ang="0">
                  <a:pos x="T10" y="T11"/>
                </a:cxn>
                <a:cxn ang="0">
                  <a:pos x="T12" y="T13"/>
                </a:cxn>
              </a:cxnLst>
              <a:rect l="0" t="0"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6" name="Freeform 6">
              <a:extLst>
                <a:ext uri="{FF2B5EF4-FFF2-40B4-BE49-F238E27FC236}">
                  <a16:creationId xmlns:a16="http://schemas.microsoft.com/office/drawing/2014/main" id="{17BF80FA-CB3D-47F8-BC00-5749094323A6}"/>
                </a:ext>
              </a:extLst>
            </p:cNvPr>
            <p:cNvSpPr>
              <a:spLocks/>
            </p:cNvSpPr>
            <p:nvPr/>
          </p:nvSpPr>
          <p:spPr bwMode="auto">
            <a:xfrm flipH="1" flipV="1">
              <a:off x="752858" y="744469"/>
              <a:ext cx="3275668" cy="4408488"/>
            </a:xfrm>
            <a:custGeom>
              <a:avLst/>
              <a:gdLst>
                <a:gd name="T0" fmla="*/ 8763 w 10002"/>
                <a:gd name="T1" fmla="*/ 0 h 10000"/>
                <a:gd name="T2" fmla="*/ 10002 w 10002"/>
                <a:gd name="T3" fmla="*/ 0 h 10000"/>
                <a:gd name="T4" fmla="*/ 10002 w 10002"/>
                <a:gd name="T5" fmla="*/ 10000 h 10000"/>
                <a:gd name="T6" fmla="*/ 2 w 10002"/>
                <a:gd name="T7" fmla="*/ 10000 h 10000"/>
                <a:gd name="T8" fmla="*/ 0 w 10002"/>
                <a:gd name="T9" fmla="*/ 9125 h 10000"/>
                <a:gd name="T10" fmla="*/ 8763 w 10002"/>
                <a:gd name="T11" fmla="*/ 9128 h 10000"/>
                <a:gd name="T12" fmla="*/ 8763 w 10002"/>
                <a:gd name="T13" fmla="*/ 0 h 10000"/>
              </a:gdLst>
              <a:ahLst/>
              <a:cxnLst>
                <a:cxn ang="0">
                  <a:pos x="T0" y="T1"/>
                </a:cxn>
                <a:cxn ang="0">
                  <a:pos x="T2" y="T3"/>
                </a:cxn>
                <a:cxn ang="0">
                  <a:pos x="T4" y="T5"/>
                </a:cxn>
                <a:cxn ang="0">
                  <a:pos x="T6" y="T7"/>
                </a:cxn>
                <a:cxn ang="0">
                  <a:pos x="T8" y="T9"/>
                </a:cxn>
                <a:cxn ang="0">
                  <a:pos x="T10" y="T11"/>
                </a:cxn>
                <a:cxn ang="0">
                  <a:pos x="T12" y="T13"/>
                </a:cxn>
              </a:cxnLst>
              <a:rect l="0" t="0"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DF9B2A63-A92B-4A1F-ACF0-26FA5A247DBB}"/>
              </a:ext>
            </a:extLst>
          </p:cNvPr>
          <p:cNvSpPr>
            <a:spLocks noGrp="1"/>
          </p:cNvSpPr>
          <p:nvPr>
            <p:ph type="dt" sz="half" idx="10"/>
          </p:nvPr>
        </p:nvSpPr>
        <p:spPr>
          <a:xfrm>
            <a:off x="752475" y="6453188"/>
            <a:ext cx="1608138" cy="404812"/>
          </a:xfrm>
        </p:spPr>
        <p:txBody>
          <a:bodyPr/>
          <a:lstStyle>
            <a:lvl1pPr>
              <a:defRPr baseline="0" smtClean="0">
                <a:solidFill>
                  <a:schemeClr val="tx2"/>
                </a:solidFill>
              </a:defRPr>
            </a:lvl1pPr>
          </a:lstStyle>
          <a:p>
            <a:pPr>
              <a:defRPr/>
            </a:pPr>
            <a:fld id="{0A1B1E65-8B1B-4E04-B7DE-DE558DCB45C3}" type="datetimeFigureOut">
              <a:rPr lang="en-US"/>
              <a:pPr>
                <a:defRPr/>
              </a:pPr>
              <a:t>12/4/2017</a:t>
            </a:fld>
            <a:endParaRPr lang="en-US"/>
          </a:p>
        </p:txBody>
      </p:sp>
      <p:sp>
        <p:nvSpPr>
          <p:cNvPr id="8" name="Footer Placeholder 4">
            <a:extLst>
              <a:ext uri="{FF2B5EF4-FFF2-40B4-BE49-F238E27FC236}">
                <a16:creationId xmlns:a16="http://schemas.microsoft.com/office/drawing/2014/main" id="{F9C32D67-8CAF-4134-A33E-5D705C81C716}"/>
              </a:ext>
            </a:extLst>
          </p:cNvPr>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en-US"/>
          </a:p>
        </p:txBody>
      </p:sp>
      <p:sp>
        <p:nvSpPr>
          <p:cNvPr id="9" name="Slide Number Placeholder 5">
            <a:extLst>
              <a:ext uri="{FF2B5EF4-FFF2-40B4-BE49-F238E27FC236}">
                <a16:creationId xmlns:a16="http://schemas.microsoft.com/office/drawing/2014/main" id="{AD618131-8366-434C-94C4-BCD9BC71C49A}"/>
              </a:ext>
            </a:extLst>
          </p:cNvPr>
          <p:cNvSpPr>
            <a:spLocks noGrp="1"/>
          </p:cNvSpPr>
          <p:nvPr>
            <p:ph type="sldNum" sz="quarter" idx="12"/>
          </p:nvPr>
        </p:nvSpPr>
        <p:spPr>
          <a:xfrm>
            <a:off x="9831388" y="6453188"/>
            <a:ext cx="1595437" cy="404812"/>
          </a:xfrm>
        </p:spPr>
        <p:txBody>
          <a:bodyPr/>
          <a:lstStyle>
            <a:lvl1pPr>
              <a:defRPr baseline="0" smtClean="0">
                <a:solidFill>
                  <a:schemeClr val="tx2"/>
                </a:solidFill>
              </a:defRPr>
            </a:lvl1pPr>
          </a:lstStyle>
          <a:p>
            <a:pPr>
              <a:defRPr/>
            </a:pPr>
            <a:fld id="{E4E33ED6-AF08-48B2-9E17-6AEFAB53A0CE}" type="slidenum">
              <a:rPr lang="en-US"/>
              <a:pPr>
                <a:defRPr/>
              </a:pPr>
              <a:t>‹#›</a:t>
            </a:fld>
            <a:endParaRPr lang="en-US"/>
          </a:p>
        </p:txBody>
      </p:sp>
    </p:spTree>
    <p:extLst>
      <p:ext uri="{BB962C8B-B14F-4D97-AF65-F5344CB8AC3E}">
        <p14:creationId xmlns:p14="http://schemas.microsoft.com/office/powerpoint/2010/main" val="20935422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C22C91-2FFC-4805-A31C-3CA920ABDAE6}"/>
              </a:ext>
            </a:extLst>
          </p:cNvPr>
          <p:cNvSpPr>
            <a:spLocks noGrp="1"/>
          </p:cNvSpPr>
          <p:nvPr>
            <p:ph type="dt" sz="half" idx="10"/>
          </p:nvPr>
        </p:nvSpPr>
        <p:spPr/>
        <p:txBody>
          <a:bodyPr/>
          <a:lstStyle>
            <a:lvl1pPr>
              <a:defRPr/>
            </a:lvl1pPr>
          </a:lstStyle>
          <a:p>
            <a:pPr>
              <a:defRPr/>
            </a:pPr>
            <a:fld id="{458852B9-8F91-4606-A30E-B02E499B5F76}" type="datetimeFigureOut">
              <a:rPr lang="en-US"/>
              <a:pPr>
                <a:defRPr/>
              </a:pPr>
              <a:t>12/4/2017</a:t>
            </a:fld>
            <a:endParaRPr lang="en-US"/>
          </a:p>
        </p:txBody>
      </p:sp>
      <p:sp>
        <p:nvSpPr>
          <p:cNvPr id="5" name="Footer Placeholder 4">
            <a:extLst>
              <a:ext uri="{FF2B5EF4-FFF2-40B4-BE49-F238E27FC236}">
                <a16:creationId xmlns:a16="http://schemas.microsoft.com/office/drawing/2014/main" id="{D48174FB-4996-4FD5-8703-44FB967E74E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1C87983-3AD2-4726-A096-7B2574053E76}"/>
              </a:ext>
            </a:extLst>
          </p:cNvPr>
          <p:cNvSpPr>
            <a:spLocks noGrp="1"/>
          </p:cNvSpPr>
          <p:nvPr>
            <p:ph type="sldNum" sz="quarter" idx="12"/>
          </p:nvPr>
        </p:nvSpPr>
        <p:spPr/>
        <p:txBody>
          <a:bodyPr/>
          <a:lstStyle>
            <a:lvl1pPr>
              <a:defRPr/>
            </a:lvl1pPr>
          </a:lstStyle>
          <a:p>
            <a:pPr>
              <a:defRPr/>
            </a:pPr>
            <a:fld id="{6594E489-9A5B-450A-B859-C75787994EB6}" type="slidenum">
              <a:rPr lang="en-US"/>
              <a:pPr>
                <a:defRPr/>
              </a:pPr>
              <a:t>‹#›</a:t>
            </a:fld>
            <a:endParaRPr lang="en-US"/>
          </a:p>
        </p:txBody>
      </p:sp>
    </p:spTree>
    <p:extLst>
      <p:ext uri="{BB962C8B-B14F-4D97-AF65-F5344CB8AC3E}">
        <p14:creationId xmlns:p14="http://schemas.microsoft.com/office/powerpoint/2010/main" val="2506671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0DBD5D6-C2E1-4FA9-9A28-C7377BBF4A96}"/>
              </a:ext>
            </a:extLst>
          </p:cNvPr>
          <p:cNvSpPr>
            <a:spLocks noGrp="1"/>
          </p:cNvSpPr>
          <p:nvPr>
            <p:ph type="dt" sz="half" idx="10"/>
          </p:nvPr>
        </p:nvSpPr>
        <p:spPr/>
        <p:txBody>
          <a:bodyPr/>
          <a:lstStyle>
            <a:lvl1pPr>
              <a:defRPr/>
            </a:lvl1pPr>
          </a:lstStyle>
          <a:p>
            <a:pPr>
              <a:defRPr/>
            </a:pPr>
            <a:fld id="{F082EC93-1539-4D39-9DCA-7CC617605EA9}" type="datetimeFigureOut">
              <a:rPr lang="en-US"/>
              <a:pPr>
                <a:defRPr/>
              </a:pPr>
              <a:t>12/4/2017</a:t>
            </a:fld>
            <a:endParaRPr lang="en-US"/>
          </a:p>
        </p:txBody>
      </p:sp>
      <p:sp>
        <p:nvSpPr>
          <p:cNvPr id="5" name="Footer Placeholder 4">
            <a:extLst>
              <a:ext uri="{FF2B5EF4-FFF2-40B4-BE49-F238E27FC236}">
                <a16:creationId xmlns:a16="http://schemas.microsoft.com/office/drawing/2014/main" id="{BB4E8810-2DDA-4902-9395-8FCFA87C01C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FA6F7FF-D38A-4C7C-9FCB-E6DD73D14B9D}"/>
              </a:ext>
            </a:extLst>
          </p:cNvPr>
          <p:cNvSpPr>
            <a:spLocks noGrp="1"/>
          </p:cNvSpPr>
          <p:nvPr>
            <p:ph type="sldNum" sz="quarter" idx="12"/>
          </p:nvPr>
        </p:nvSpPr>
        <p:spPr/>
        <p:txBody>
          <a:bodyPr/>
          <a:lstStyle>
            <a:lvl1pPr>
              <a:defRPr/>
            </a:lvl1pPr>
          </a:lstStyle>
          <a:p>
            <a:pPr>
              <a:defRPr/>
            </a:pPr>
            <a:fld id="{222F457D-425F-4D27-9CFB-3703D2086D21}" type="slidenum">
              <a:rPr lang="en-US"/>
              <a:pPr>
                <a:defRPr/>
              </a:pPr>
              <a:t>‹#›</a:t>
            </a:fld>
            <a:endParaRPr lang="en-US"/>
          </a:p>
        </p:txBody>
      </p:sp>
    </p:spTree>
    <p:extLst>
      <p:ext uri="{BB962C8B-B14F-4D97-AF65-F5344CB8AC3E}">
        <p14:creationId xmlns:p14="http://schemas.microsoft.com/office/powerpoint/2010/main" val="3250181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3111C2C-C09B-4A62-B2CC-7B5A2EB3A05A}"/>
              </a:ext>
            </a:extLst>
          </p:cNvPr>
          <p:cNvSpPr>
            <a:spLocks noGrp="1"/>
          </p:cNvSpPr>
          <p:nvPr>
            <p:ph type="dt" sz="half" idx="10"/>
          </p:nvPr>
        </p:nvSpPr>
        <p:spPr/>
        <p:txBody>
          <a:bodyPr/>
          <a:lstStyle>
            <a:lvl1pPr>
              <a:defRPr/>
            </a:lvl1pPr>
          </a:lstStyle>
          <a:p>
            <a:pPr>
              <a:defRPr/>
            </a:pPr>
            <a:fld id="{173D2391-1A5B-4AD2-8F06-5DC78C479A85}" type="datetimeFigureOut">
              <a:rPr lang="en-US"/>
              <a:pPr>
                <a:defRPr/>
              </a:pPr>
              <a:t>12/4/2017</a:t>
            </a:fld>
            <a:endParaRPr lang="en-US"/>
          </a:p>
        </p:txBody>
      </p:sp>
      <p:sp>
        <p:nvSpPr>
          <p:cNvPr id="5" name="Footer Placeholder 4">
            <a:extLst>
              <a:ext uri="{FF2B5EF4-FFF2-40B4-BE49-F238E27FC236}">
                <a16:creationId xmlns:a16="http://schemas.microsoft.com/office/drawing/2014/main" id="{8A045006-FBF8-4783-8533-40599EE981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4D4DF47-8CFA-4A46-9664-609352A3C454}"/>
              </a:ext>
            </a:extLst>
          </p:cNvPr>
          <p:cNvSpPr>
            <a:spLocks noGrp="1"/>
          </p:cNvSpPr>
          <p:nvPr>
            <p:ph type="sldNum" sz="quarter" idx="12"/>
          </p:nvPr>
        </p:nvSpPr>
        <p:spPr/>
        <p:txBody>
          <a:bodyPr/>
          <a:lstStyle>
            <a:lvl1pPr>
              <a:defRPr/>
            </a:lvl1pPr>
          </a:lstStyle>
          <a:p>
            <a:pPr>
              <a:defRPr/>
            </a:pPr>
            <a:fld id="{0BB6E890-8FED-48CB-8844-EBFE16FA6C4D}" type="slidenum">
              <a:rPr lang="en-US"/>
              <a:pPr>
                <a:defRPr/>
              </a:pPr>
              <a:t>‹#›</a:t>
            </a:fld>
            <a:endParaRPr lang="en-US"/>
          </a:p>
        </p:txBody>
      </p:sp>
    </p:spTree>
    <p:extLst>
      <p:ext uri="{BB962C8B-B14F-4D97-AF65-F5344CB8AC3E}">
        <p14:creationId xmlns:p14="http://schemas.microsoft.com/office/powerpoint/2010/main" val="4288839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6" title="Crop Mark">
            <a:extLst>
              <a:ext uri="{FF2B5EF4-FFF2-40B4-BE49-F238E27FC236}">
                <a16:creationId xmlns:a16="http://schemas.microsoft.com/office/drawing/2014/main" id="{026087C9-14D1-471E-834B-6B9C9FB40FA8}"/>
              </a:ext>
            </a:extLst>
          </p:cNvPr>
          <p:cNvSpPr/>
          <p:nvPr/>
        </p:nvSpPr>
        <p:spPr bwMode="auto">
          <a:xfrm>
            <a:off x="8151813" y="1685925"/>
            <a:ext cx="3275012"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Date Placeholder 3">
            <a:extLst>
              <a:ext uri="{FF2B5EF4-FFF2-40B4-BE49-F238E27FC236}">
                <a16:creationId xmlns:a16="http://schemas.microsoft.com/office/drawing/2014/main" id="{49793415-3CA9-4CBF-9B1C-AF37D30EC26F}"/>
              </a:ext>
            </a:extLst>
          </p:cNvPr>
          <p:cNvSpPr>
            <a:spLocks noGrp="1"/>
          </p:cNvSpPr>
          <p:nvPr>
            <p:ph type="dt" sz="half" idx="10"/>
          </p:nvPr>
        </p:nvSpPr>
        <p:spPr>
          <a:xfrm>
            <a:off x="738188" y="6453188"/>
            <a:ext cx="1622425" cy="404812"/>
          </a:xfrm>
        </p:spPr>
        <p:txBody>
          <a:bodyPr/>
          <a:lstStyle>
            <a:lvl1pPr>
              <a:defRPr smtClean="0">
                <a:solidFill>
                  <a:schemeClr val="tx2"/>
                </a:solidFill>
              </a:defRPr>
            </a:lvl1pPr>
          </a:lstStyle>
          <a:p>
            <a:pPr>
              <a:defRPr/>
            </a:pPr>
            <a:fld id="{E14BD05C-BA18-4F6B-8841-445C085B8263}" type="datetimeFigureOut">
              <a:rPr lang="en-US"/>
              <a:pPr>
                <a:defRPr/>
              </a:pPr>
              <a:t>12/4/2017</a:t>
            </a:fld>
            <a:endParaRPr lang="en-US"/>
          </a:p>
        </p:txBody>
      </p:sp>
      <p:sp>
        <p:nvSpPr>
          <p:cNvPr id="6" name="Footer Placeholder 4">
            <a:extLst>
              <a:ext uri="{FF2B5EF4-FFF2-40B4-BE49-F238E27FC236}">
                <a16:creationId xmlns:a16="http://schemas.microsoft.com/office/drawing/2014/main" id="{D012519D-1DAD-42D1-A562-6DFA1770A0C5}"/>
              </a:ext>
            </a:extLst>
          </p:cNvPr>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en-US"/>
          </a:p>
        </p:txBody>
      </p:sp>
      <p:sp>
        <p:nvSpPr>
          <p:cNvPr id="7" name="Slide Number Placeholder 5">
            <a:extLst>
              <a:ext uri="{FF2B5EF4-FFF2-40B4-BE49-F238E27FC236}">
                <a16:creationId xmlns:a16="http://schemas.microsoft.com/office/drawing/2014/main" id="{14D3A64B-87C4-4403-BA33-81C1688D82BD}"/>
              </a:ext>
            </a:extLst>
          </p:cNvPr>
          <p:cNvSpPr>
            <a:spLocks noGrp="1"/>
          </p:cNvSpPr>
          <p:nvPr>
            <p:ph type="sldNum" sz="quarter" idx="12"/>
          </p:nvPr>
        </p:nvSpPr>
        <p:spPr>
          <a:xfrm>
            <a:off x="9831388" y="6453188"/>
            <a:ext cx="1595437" cy="404812"/>
          </a:xfrm>
        </p:spPr>
        <p:txBody>
          <a:bodyPr/>
          <a:lstStyle>
            <a:lvl1pPr>
              <a:defRPr smtClean="0">
                <a:solidFill>
                  <a:schemeClr val="tx2"/>
                </a:solidFill>
              </a:defRPr>
            </a:lvl1pPr>
          </a:lstStyle>
          <a:p>
            <a:pPr>
              <a:defRPr/>
            </a:pPr>
            <a:fld id="{4091A2C3-58E0-419D-9C7A-2177C1627E14}" type="slidenum">
              <a:rPr lang="en-US"/>
              <a:pPr>
                <a:defRPr/>
              </a:pPr>
              <a:t>‹#›</a:t>
            </a:fld>
            <a:endParaRPr lang="en-US"/>
          </a:p>
        </p:txBody>
      </p:sp>
    </p:spTree>
    <p:extLst>
      <p:ext uri="{BB962C8B-B14F-4D97-AF65-F5344CB8AC3E}">
        <p14:creationId xmlns:p14="http://schemas.microsoft.com/office/powerpoint/2010/main" val="50761469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F0B2D772-4EFE-441B-BC78-13F0C3E25E4A}"/>
              </a:ext>
            </a:extLst>
          </p:cNvPr>
          <p:cNvSpPr>
            <a:spLocks noGrp="1"/>
          </p:cNvSpPr>
          <p:nvPr>
            <p:ph type="dt" sz="half" idx="10"/>
          </p:nvPr>
        </p:nvSpPr>
        <p:spPr/>
        <p:txBody>
          <a:bodyPr/>
          <a:lstStyle>
            <a:lvl1pPr>
              <a:defRPr/>
            </a:lvl1pPr>
          </a:lstStyle>
          <a:p>
            <a:pPr>
              <a:defRPr/>
            </a:pPr>
            <a:fld id="{6E0CE259-37BC-4888-BB14-F26D34CE33F7}" type="datetimeFigureOut">
              <a:rPr lang="en-US"/>
              <a:pPr>
                <a:defRPr/>
              </a:pPr>
              <a:t>12/4/2017</a:t>
            </a:fld>
            <a:endParaRPr lang="en-US"/>
          </a:p>
        </p:txBody>
      </p:sp>
      <p:sp>
        <p:nvSpPr>
          <p:cNvPr id="6" name="Footer Placeholder 4">
            <a:extLst>
              <a:ext uri="{FF2B5EF4-FFF2-40B4-BE49-F238E27FC236}">
                <a16:creationId xmlns:a16="http://schemas.microsoft.com/office/drawing/2014/main" id="{CDE93164-E659-4D56-93FA-9CA4A8687C7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B00FF72-E074-42E6-BA8F-7D447C61716C}"/>
              </a:ext>
            </a:extLst>
          </p:cNvPr>
          <p:cNvSpPr>
            <a:spLocks noGrp="1"/>
          </p:cNvSpPr>
          <p:nvPr>
            <p:ph type="sldNum" sz="quarter" idx="12"/>
          </p:nvPr>
        </p:nvSpPr>
        <p:spPr/>
        <p:txBody>
          <a:bodyPr/>
          <a:lstStyle>
            <a:lvl1pPr>
              <a:defRPr/>
            </a:lvl1pPr>
          </a:lstStyle>
          <a:p>
            <a:pPr>
              <a:defRPr/>
            </a:pPr>
            <a:fld id="{0B08393A-C03B-467E-A44E-3F687636E3A9}" type="slidenum">
              <a:rPr lang="en-US"/>
              <a:pPr>
                <a:defRPr/>
              </a:pPr>
              <a:t>‹#›</a:t>
            </a:fld>
            <a:endParaRPr lang="en-US"/>
          </a:p>
        </p:txBody>
      </p:sp>
    </p:spTree>
    <p:extLst>
      <p:ext uri="{BB962C8B-B14F-4D97-AF65-F5344CB8AC3E}">
        <p14:creationId xmlns:p14="http://schemas.microsoft.com/office/powerpoint/2010/main" val="663335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F767EA1D-D3D5-4604-8D20-FA17816AED28}"/>
              </a:ext>
            </a:extLst>
          </p:cNvPr>
          <p:cNvSpPr>
            <a:spLocks noGrp="1"/>
          </p:cNvSpPr>
          <p:nvPr>
            <p:ph type="dt" sz="half" idx="10"/>
          </p:nvPr>
        </p:nvSpPr>
        <p:spPr/>
        <p:txBody>
          <a:bodyPr/>
          <a:lstStyle>
            <a:lvl1pPr>
              <a:defRPr/>
            </a:lvl1pPr>
          </a:lstStyle>
          <a:p>
            <a:pPr>
              <a:defRPr/>
            </a:pPr>
            <a:fld id="{9DD850BF-4C37-413E-B534-CFB715F58EA0}" type="datetimeFigureOut">
              <a:rPr lang="en-US"/>
              <a:pPr>
                <a:defRPr/>
              </a:pPr>
              <a:t>12/4/2017</a:t>
            </a:fld>
            <a:endParaRPr lang="en-US"/>
          </a:p>
        </p:txBody>
      </p:sp>
      <p:sp>
        <p:nvSpPr>
          <p:cNvPr id="8" name="Footer Placeholder 4">
            <a:extLst>
              <a:ext uri="{FF2B5EF4-FFF2-40B4-BE49-F238E27FC236}">
                <a16:creationId xmlns:a16="http://schemas.microsoft.com/office/drawing/2014/main" id="{1C506720-7BA8-4D9A-AACE-6A0FDE89CC8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76C194C-C899-4D64-8915-6DFECE041C60}"/>
              </a:ext>
            </a:extLst>
          </p:cNvPr>
          <p:cNvSpPr>
            <a:spLocks noGrp="1"/>
          </p:cNvSpPr>
          <p:nvPr>
            <p:ph type="sldNum" sz="quarter" idx="12"/>
          </p:nvPr>
        </p:nvSpPr>
        <p:spPr/>
        <p:txBody>
          <a:bodyPr/>
          <a:lstStyle>
            <a:lvl1pPr>
              <a:defRPr/>
            </a:lvl1pPr>
          </a:lstStyle>
          <a:p>
            <a:pPr>
              <a:defRPr/>
            </a:pPr>
            <a:fld id="{79E874F2-A4DD-49BF-823D-736DBE383458}" type="slidenum">
              <a:rPr lang="en-US"/>
              <a:pPr>
                <a:defRPr/>
              </a:pPr>
              <a:t>‹#›</a:t>
            </a:fld>
            <a:endParaRPr lang="en-US"/>
          </a:p>
        </p:txBody>
      </p:sp>
    </p:spTree>
    <p:extLst>
      <p:ext uri="{BB962C8B-B14F-4D97-AF65-F5344CB8AC3E}">
        <p14:creationId xmlns:p14="http://schemas.microsoft.com/office/powerpoint/2010/main" val="925932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AFE2B1B-7F40-440B-98A8-B10B10E2E64E}"/>
              </a:ext>
            </a:extLst>
          </p:cNvPr>
          <p:cNvSpPr>
            <a:spLocks noGrp="1"/>
          </p:cNvSpPr>
          <p:nvPr>
            <p:ph type="dt" sz="half" idx="10"/>
          </p:nvPr>
        </p:nvSpPr>
        <p:spPr/>
        <p:txBody>
          <a:bodyPr/>
          <a:lstStyle>
            <a:lvl1pPr>
              <a:defRPr/>
            </a:lvl1pPr>
          </a:lstStyle>
          <a:p>
            <a:pPr>
              <a:defRPr/>
            </a:pPr>
            <a:fld id="{D828C0D1-D182-4DB1-A930-885A5BE60DFD}" type="datetimeFigureOut">
              <a:rPr lang="en-US"/>
              <a:pPr>
                <a:defRPr/>
              </a:pPr>
              <a:t>12/4/2017</a:t>
            </a:fld>
            <a:endParaRPr lang="en-US"/>
          </a:p>
        </p:txBody>
      </p:sp>
      <p:sp>
        <p:nvSpPr>
          <p:cNvPr id="4" name="Footer Placeholder 4">
            <a:extLst>
              <a:ext uri="{FF2B5EF4-FFF2-40B4-BE49-F238E27FC236}">
                <a16:creationId xmlns:a16="http://schemas.microsoft.com/office/drawing/2014/main" id="{2B11F669-3A49-4A02-AB99-C574A94D9CCC}"/>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1893416-CD8C-4281-8EE5-14BB30935E76}"/>
              </a:ext>
            </a:extLst>
          </p:cNvPr>
          <p:cNvSpPr>
            <a:spLocks noGrp="1"/>
          </p:cNvSpPr>
          <p:nvPr>
            <p:ph type="sldNum" sz="quarter" idx="12"/>
          </p:nvPr>
        </p:nvSpPr>
        <p:spPr/>
        <p:txBody>
          <a:bodyPr/>
          <a:lstStyle>
            <a:lvl1pPr>
              <a:defRPr/>
            </a:lvl1pPr>
          </a:lstStyle>
          <a:p>
            <a:pPr>
              <a:defRPr/>
            </a:pPr>
            <a:fld id="{E89B8F07-042F-40D3-82F1-BE7C377D7F17}" type="slidenum">
              <a:rPr lang="en-US"/>
              <a:pPr>
                <a:defRPr/>
              </a:pPr>
              <a:t>‹#›</a:t>
            </a:fld>
            <a:endParaRPr lang="en-US"/>
          </a:p>
        </p:txBody>
      </p:sp>
    </p:spTree>
    <p:extLst>
      <p:ext uri="{BB962C8B-B14F-4D97-AF65-F5344CB8AC3E}">
        <p14:creationId xmlns:p14="http://schemas.microsoft.com/office/powerpoint/2010/main" val="1048313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FA95750-D73A-4798-8E7C-8E4603E9E363}"/>
              </a:ext>
            </a:extLst>
          </p:cNvPr>
          <p:cNvSpPr>
            <a:spLocks noGrp="1"/>
          </p:cNvSpPr>
          <p:nvPr>
            <p:ph type="dt" sz="half" idx="10"/>
          </p:nvPr>
        </p:nvSpPr>
        <p:spPr/>
        <p:txBody>
          <a:bodyPr/>
          <a:lstStyle>
            <a:lvl1pPr>
              <a:defRPr/>
            </a:lvl1pPr>
          </a:lstStyle>
          <a:p>
            <a:pPr>
              <a:defRPr/>
            </a:pPr>
            <a:fld id="{24937C25-6569-4B90-829B-FB7C92B76C00}" type="datetimeFigureOut">
              <a:rPr lang="en-US"/>
              <a:pPr>
                <a:defRPr/>
              </a:pPr>
              <a:t>12/4/2017</a:t>
            </a:fld>
            <a:endParaRPr lang="en-US"/>
          </a:p>
        </p:txBody>
      </p:sp>
      <p:sp>
        <p:nvSpPr>
          <p:cNvPr id="3" name="Footer Placeholder 4">
            <a:extLst>
              <a:ext uri="{FF2B5EF4-FFF2-40B4-BE49-F238E27FC236}">
                <a16:creationId xmlns:a16="http://schemas.microsoft.com/office/drawing/2014/main" id="{94CD104F-2DA1-4295-9A80-9419CF56BF0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28DF9396-7D22-4665-BEF5-E10C2B53F4B4}"/>
              </a:ext>
            </a:extLst>
          </p:cNvPr>
          <p:cNvSpPr>
            <a:spLocks noGrp="1"/>
          </p:cNvSpPr>
          <p:nvPr>
            <p:ph type="sldNum" sz="quarter" idx="12"/>
          </p:nvPr>
        </p:nvSpPr>
        <p:spPr/>
        <p:txBody>
          <a:bodyPr/>
          <a:lstStyle>
            <a:lvl1pPr>
              <a:defRPr/>
            </a:lvl1pPr>
          </a:lstStyle>
          <a:p>
            <a:pPr>
              <a:defRPr/>
            </a:pPr>
            <a:fld id="{F19F883B-601F-4738-92D4-93E92A0B7D70}" type="slidenum">
              <a:rPr lang="en-US"/>
              <a:pPr>
                <a:defRPr/>
              </a:pPr>
              <a:t>‹#›</a:t>
            </a:fld>
            <a:endParaRPr lang="en-US"/>
          </a:p>
        </p:txBody>
      </p:sp>
    </p:spTree>
    <p:extLst>
      <p:ext uri="{BB962C8B-B14F-4D97-AF65-F5344CB8AC3E}">
        <p14:creationId xmlns:p14="http://schemas.microsoft.com/office/powerpoint/2010/main" val="1255549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FB02D233-97C1-4C9C-AB11-C6FC79ECD9CA}"/>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22C0335C-5491-4050-BA17-BB25E9340B85}"/>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17987991-7227-4DBC-A296-8EE55000F744}"/>
              </a:ext>
            </a:extLst>
          </p:cNvPr>
          <p:cNvSpPr>
            <a:spLocks noGrp="1"/>
          </p:cNvSpPr>
          <p:nvPr>
            <p:ph type="dt" sz="half" idx="10"/>
          </p:nvPr>
        </p:nvSpPr>
        <p:spPr>
          <a:xfrm>
            <a:off x="723900" y="6453188"/>
            <a:ext cx="1204913" cy="404812"/>
          </a:xfrm>
        </p:spPr>
        <p:txBody>
          <a:bodyPr/>
          <a:lstStyle>
            <a:lvl1pPr>
              <a:defRPr smtClean="0">
                <a:solidFill>
                  <a:schemeClr val="tx2"/>
                </a:solidFill>
              </a:defRPr>
            </a:lvl1pPr>
          </a:lstStyle>
          <a:p>
            <a:pPr>
              <a:defRPr/>
            </a:pPr>
            <a:fld id="{3A7DD4F9-7EE1-4D1D-9CC6-4835FF87961F}" type="datetimeFigureOut">
              <a:rPr lang="en-US"/>
              <a:pPr>
                <a:defRPr/>
              </a:pPr>
              <a:t>12/4/2017</a:t>
            </a:fld>
            <a:endParaRPr lang="en-US"/>
          </a:p>
        </p:txBody>
      </p:sp>
      <p:sp>
        <p:nvSpPr>
          <p:cNvPr id="8" name="Footer Placeholder 5">
            <a:extLst>
              <a:ext uri="{FF2B5EF4-FFF2-40B4-BE49-F238E27FC236}">
                <a16:creationId xmlns:a16="http://schemas.microsoft.com/office/drawing/2014/main" id="{BC7FAD0D-D1C9-41E8-94BD-6AA354EF89DE}"/>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0769B8BD-9736-4DCF-8C72-D6985899A641}"/>
              </a:ext>
            </a:extLst>
          </p:cNvPr>
          <p:cNvSpPr>
            <a:spLocks noGrp="1"/>
          </p:cNvSpPr>
          <p:nvPr>
            <p:ph type="sldNum" sz="quarter" idx="12"/>
          </p:nvPr>
        </p:nvSpPr>
        <p:spPr>
          <a:xfrm>
            <a:off x="9883775" y="6453188"/>
            <a:ext cx="1595438" cy="404812"/>
          </a:xfrm>
        </p:spPr>
        <p:txBody>
          <a:bodyPr/>
          <a:lstStyle>
            <a:lvl1pPr>
              <a:defRPr smtClean="0">
                <a:solidFill>
                  <a:schemeClr val="tx2"/>
                </a:solidFill>
              </a:defRPr>
            </a:lvl1pPr>
          </a:lstStyle>
          <a:p>
            <a:pPr>
              <a:defRPr/>
            </a:pPr>
            <a:fld id="{B1CAAE5E-85C7-4B03-937F-E76ECE4FBB47}" type="slidenum">
              <a:rPr lang="en-US"/>
              <a:pPr>
                <a:defRPr/>
              </a:pPr>
              <a:t>‹#›</a:t>
            </a:fld>
            <a:endParaRPr lang="en-US"/>
          </a:p>
        </p:txBody>
      </p:sp>
    </p:spTree>
    <p:extLst>
      <p:ext uri="{BB962C8B-B14F-4D97-AF65-F5344CB8AC3E}">
        <p14:creationId xmlns:p14="http://schemas.microsoft.com/office/powerpoint/2010/main" val="1062089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22A52DE2-9C58-4E80-AF62-B581A1BCD2F6}"/>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BC002A4F-2F1A-4857-8379-41E4CFFB1257}"/>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1AE9ECC5-E9E1-4542-B1BC-4BE77C926ADA}"/>
              </a:ext>
            </a:extLst>
          </p:cNvPr>
          <p:cNvSpPr>
            <a:spLocks noGrp="1"/>
          </p:cNvSpPr>
          <p:nvPr>
            <p:ph type="dt" sz="half" idx="10"/>
          </p:nvPr>
        </p:nvSpPr>
        <p:spPr>
          <a:xfrm>
            <a:off x="723900" y="6453188"/>
            <a:ext cx="1204913" cy="404812"/>
          </a:xfrm>
        </p:spPr>
        <p:txBody>
          <a:bodyPr/>
          <a:lstStyle>
            <a:lvl1pPr>
              <a:defRPr smtClean="0">
                <a:solidFill>
                  <a:schemeClr val="tx2"/>
                </a:solidFill>
              </a:defRPr>
            </a:lvl1pPr>
          </a:lstStyle>
          <a:p>
            <a:pPr>
              <a:defRPr/>
            </a:pPr>
            <a:fld id="{2A6C96E8-033F-415A-9700-2DB5D689152C}" type="datetimeFigureOut">
              <a:rPr lang="en-US"/>
              <a:pPr>
                <a:defRPr/>
              </a:pPr>
              <a:t>12/4/2017</a:t>
            </a:fld>
            <a:endParaRPr lang="en-US"/>
          </a:p>
        </p:txBody>
      </p:sp>
      <p:sp>
        <p:nvSpPr>
          <p:cNvPr id="8" name="Footer Placeholder 5">
            <a:extLst>
              <a:ext uri="{FF2B5EF4-FFF2-40B4-BE49-F238E27FC236}">
                <a16:creationId xmlns:a16="http://schemas.microsoft.com/office/drawing/2014/main" id="{2FBFFDED-CF73-4619-A189-FBC6E605BB08}"/>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3882811C-DD38-4A07-8494-CC45A5A2E578}"/>
              </a:ext>
            </a:extLst>
          </p:cNvPr>
          <p:cNvSpPr>
            <a:spLocks noGrp="1"/>
          </p:cNvSpPr>
          <p:nvPr>
            <p:ph type="sldNum" sz="quarter" idx="12"/>
          </p:nvPr>
        </p:nvSpPr>
        <p:spPr>
          <a:xfrm>
            <a:off x="9883775" y="6453188"/>
            <a:ext cx="1595438" cy="404812"/>
          </a:xfrm>
        </p:spPr>
        <p:txBody>
          <a:bodyPr/>
          <a:lstStyle>
            <a:lvl1pPr>
              <a:defRPr smtClean="0">
                <a:solidFill>
                  <a:schemeClr val="tx2"/>
                </a:solidFill>
              </a:defRPr>
            </a:lvl1pPr>
          </a:lstStyle>
          <a:p>
            <a:pPr>
              <a:defRPr/>
            </a:pPr>
            <a:fld id="{62A4A710-5093-42DC-9505-CA4C029280CB}" type="slidenum">
              <a:rPr lang="en-US"/>
              <a:pPr>
                <a:defRPr/>
              </a:pPr>
              <a:t>‹#›</a:t>
            </a:fld>
            <a:endParaRPr lang="en-US"/>
          </a:p>
        </p:txBody>
      </p:sp>
    </p:spTree>
    <p:extLst>
      <p:ext uri="{BB962C8B-B14F-4D97-AF65-F5344CB8AC3E}">
        <p14:creationId xmlns:p14="http://schemas.microsoft.com/office/powerpoint/2010/main" val="3183718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BDCEA63-920B-41A1-8669-454CCED41F2F}"/>
              </a:ext>
            </a:extLst>
          </p:cNvPr>
          <p:cNvSpPr>
            <a:spLocks noGrp="1" noChangeArrowheads="1"/>
          </p:cNvSpPr>
          <p:nvPr>
            <p:ph type="title"/>
          </p:nvPr>
        </p:nvSpPr>
        <p:spPr bwMode="auto">
          <a:xfrm>
            <a:off x="1371600" y="685800"/>
            <a:ext cx="960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9457CF1-579C-43A4-88D7-A9D76BA67FB4}"/>
              </a:ext>
            </a:extLst>
          </p:cNvPr>
          <p:cNvSpPr>
            <a:spLocks noGrp="1" noChangeArrowheads="1"/>
          </p:cNvSpPr>
          <p:nvPr>
            <p:ph type="body" idx="1"/>
          </p:nvPr>
        </p:nvSpPr>
        <p:spPr bwMode="auto">
          <a:xfrm>
            <a:off x="1371600" y="2286000"/>
            <a:ext cx="9601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E0B79A-1581-43C6-9967-327E1D3AA14B}"/>
              </a:ext>
            </a:extLst>
          </p:cNvPr>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smtClean="0">
                <a:solidFill>
                  <a:schemeClr val="tx2"/>
                </a:solidFill>
                <a:latin typeface="+mn-lt"/>
              </a:defRPr>
            </a:lvl1pPr>
          </a:lstStyle>
          <a:p>
            <a:pPr>
              <a:defRPr/>
            </a:pPr>
            <a:fld id="{78DA3416-0F5F-4C6B-B70A-A9B23BBB8432}" type="datetimeFigureOut">
              <a:rPr lang="en-US"/>
              <a:pPr>
                <a:defRPr/>
              </a:pPr>
              <a:t>12/4/2017</a:t>
            </a:fld>
            <a:endParaRPr lang="en-US"/>
          </a:p>
        </p:txBody>
      </p:sp>
      <p:sp>
        <p:nvSpPr>
          <p:cNvPr id="5" name="Footer Placeholder 4">
            <a:extLst>
              <a:ext uri="{FF2B5EF4-FFF2-40B4-BE49-F238E27FC236}">
                <a16:creationId xmlns:a16="http://schemas.microsoft.com/office/drawing/2014/main" id="{06784828-63D1-4924-9103-A25544B222F0}"/>
              </a:ext>
            </a:extLst>
          </p:cNvPr>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B5167BB3-9F09-430B-BFAF-946A008CE2BA}"/>
              </a:ext>
            </a:extLst>
          </p:cNvPr>
          <p:cNvSpPr>
            <a:spLocks noGrp="1"/>
          </p:cNvSpPr>
          <p:nvPr>
            <p:ph type="sldNum" sz="quarter" idx="4"/>
          </p:nvPr>
        </p:nvSpPr>
        <p:spPr>
          <a:xfrm>
            <a:off x="9472613" y="6453188"/>
            <a:ext cx="1597025" cy="404812"/>
          </a:xfrm>
          <a:prstGeom prst="rect">
            <a:avLst/>
          </a:prstGeom>
        </p:spPr>
        <p:txBody>
          <a:bodyPr vert="horz" lIns="91440" tIns="45720" rIns="91440" bIns="45720" rtlCol="0" anchor="ctr"/>
          <a:lstStyle>
            <a:lvl1pPr algn="r" eaLnBrk="1" fontAlgn="auto" hangingPunct="1">
              <a:spcBef>
                <a:spcPts val="0"/>
              </a:spcBef>
              <a:spcAft>
                <a:spcPts val="0"/>
              </a:spcAft>
              <a:defRPr sz="1200" baseline="0" smtClean="0">
                <a:solidFill>
                  <a:schemeClr val="tx2"/>
                </a:solidFill>
                <a:latin typeface="+mn-lt"/>
              </a:defRPr>
            </a:lvl1pPr>
          </a:lstStyle>
          <a:p>
            <a:pPr>
              <a:defRPr/>
            </a:pPr>
            <a:fld id="{2D5538C2-A817-40A8-ABC9-A4A81D7CF0CE}" type="slidenum">
              <a:rPr lang="en-US"/>
              <a:pPr>
                <a:defRPr/>
              </a:pPr>
              <a:t>‹#›</a:t>
            </a:fld>
            <a:endParaRPr lang="en-US"/>
          </a:p>
        </p:txBody>
      </p:sp>
      <p:sp>
        <p:nvSpPr>
          <p:cNvPr id="9" name="Rectangle 8" title="Side bar">
            <a:extLst>
              <a:ext uri="{FF2B5EF4-FFF2-40B4-BE49-F238E27FC236}">
                <a16:creationId xmlns:a16="http://schemas.microsoft.com/office/drawing/2014/main" id="{4FD314FE-BB16-4863-970E-B4243B57624F}"/>
              </a:ext>
            </a:extLst>
          </p:cNvPr>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713" r:id="rId1"/>
    <p:sldLayoutId id="2147483706" r:id="rId2"/>
    <p:sldLayoutId id="2147483714" r:id="rId3"/>
    <p:sldLayoutId id="2147483707" r:id="rId4"/>
    <p:sldLayoutId id="2147483708" r:id="rId5"/>
    <p:sldLayoutId id="2147483709" r:id="rId6"/>
    <p:sldLayoutId id="2147483710" r:id="rId7"/>
    <p:sldLayoutId id="2147483715" r:id="rId8"/>
    <p:sldLayoutId id="2147483716" r:id="rId9"/>
    <p:sldLayoutId id="2147483711" r:id="rId10"/>
    <p:sldLayoutId id="2147483712" r:id="rId11"/>
  </p:sldLayoutIdLst>
  <p:txStyles>
    <p:titleStyle>
      <a:lvl1pPr algn="l" rtl="0" fontAlgn="base">
        <a:lnSpc>
          <a:spcPct val="89000"/>
        </a:lnSpc>
        <a:spcBef>
          <a:spcPct val="0"/>
        </a:spcBef>
        <a:spcAft>
          <a:spcPct val="0"/>
        </a:spcAft>
        <a:defRPr sz="4400" kern="1200">
          <a:solidFill>
            <a:schemeClr val="tx2"/>
          </a:solidFill>
          <a:latin typeface="+mj-lt"/>
          <a:ea typeface="+mj-ea"/>
          <a:cs typeface="+mj-cs"/>
        </a:defRPr>
      </a:lvl1pPr>
      <a:lvl2pPr algn="l" rtl="0" fontAlgn="base">
        <a:lnSpc>
          <a:spcPct val="89000"/>
        </a:lnSpc>
        <a:spcBef>
          <a:spcPct val="0"/>
        </a:spcBef>
        <a:spcAft>
          <a:spcPct val="0"/>
        </a:spcAft>
        <a:defRPr sz="4400">
          <a:solidFill>
            <a:schemeClr val="tx2"/>
          </a:solidFill>
          <a:latin typeface="Franklin Gothic Book" panose="020B0503020102020204" pitchFamily="34" charset="0"/>
        </a:defRPr>
      </a:lvl2pPr>
      <a:lvl3pPr algn="l" rtl="0" fontAlgn="base">
        <a:lnSpc>
          <a:spcPct val="89000"/>
        </a:lnSpc>
        <a:spcBef>
          <a:spcPct val="0"/>
        </a:spcBef>
        <a:spcAft>
          <a:spcPct val="0"/>
        </a:spcAft>
        <a:defRPr sz="4400">
          <a:solidFill>
            <a:schemeClr val="tx2"/>
          </a:solidFill>
          <a:latin typeface="Franklin Gothic Book" panose="020B0503020102020204" pitchFamily="34" charset="0"/>
        </a:defRPr>
      </a:lvl3pPr>
      <a:lvl4pPr algn="l" rtl="0" fontAlgn="base">
        <a:lnSpc>
          <a:spcPct val="89000"/>
        </a:lnSpc>
        <a:spcBef>
          <a:spcPct val="0"/>
        </a:spcBef>
        <a:spcAft>
          <a:spcPct val="0"/>
        </a:spcAft>
        <a:defRPr sz="4400">
          <a:solidFill>
            <a:schemeClr val="tx2"/>
          </a:solidFill>
          <a:latin typeface="Franklin Gothic Book" panose="020B0503020102020204" pitchFamily="34" charset="0"/>
        </a:defRPr>
      </a:lvl4pPr>
      <a:lvl5pPr algn="l" rtl="0" fontAlgn="base">
        <a:lnSpc>
          <a:spcPct val="89000"/>
        </a:lnSpc>
        <a:spcBef>
          <a:spcPct val="0"/>
        </a:spcBef>
        <a:spcAft>
          <a:spcPct val="0"/>
        </a:spcAft>
        <a:defRPr sz="4400">
          <a:solidFill>
            <a:schemeClr val="tx2"/>
          </a:solidFill>
          <a:latin typeface="Franklin Gothic Book" panose="020B0503020102020204" pitchFamily="34" charset="0"/>
        </a:defRPr>
      </a:lvl5pPr>
      <a:lvl6pPr marL="457200" algn="l" rtl="0" fontAlgn="base">
        <a:lnSpc>
          <a:spcPct val="89000"/>
        </a:lnSpc>
        <a:spcBef>
          <a:spcPct val="0"/>
        </a:spcBef>
        <a:spcAft>
          <a:spcPct val="0"/>
        </a:spcAft>
        <a:defRPr sz="4400">
          <a:solidFill>
            <a:schemeClr val="tx2"/>
          </a:solidFill>
          <a:latin typeface="Franklin Gothic Book" panose="020B0503020102020204" pitchFamily="34" charset="0"/>
        </a:defRPr>
      </a:lvl6pPr>
      <a:lvl7pPr marL="914400" algn="l" rtl="0" fontAlgn="base">
        <a:lnSpc>
          <a:spcPct val="89000"/>
        </a:lnSpc>
        <a:spcBef>
          <a:spcPct val="0"/>
        </a:spcBef>
        <a:spcAft>
          <a:spcPct val="0"/>
        </a:spcAft>
        <a:defRPr sz="4400">
          <a:solidFill>
            <a:schemeClr val="tx2"/>
          </a:solidFill>
          <a:latin typeface="Franklin Gothic Book" panose="020B0503020102020204" pitchFamily="34" charset="0"/>
        </a:defRPr>
      </a:lvl7pPr>
      <a:lvl8pPr marL="1371600" algn="l" rtl="0" fontAlgn="base">
        <a:lnSpc>
          <a:spcPct val="89000"/>
        </a:lnSpc>
        <a:spcBef>
          <a:spcPct val="0"/>
        </a:spcBef>
        <a:spcAft>
          <a:spcPct val="0"/>
        </a:spcAft>
        <a:defRPr sz="4400">
          <a:solidFill>
            <a:schemeClr val="tx2"/>
          </a:solidFill>
          <a:latin typeface="Franklin Gothic Book" panose="020B0503020102020204" pitchFamily="34" charset="0"/>
        </a:defRPr>
      </a:lvl8pPr>
      <a:lvl9pPr marL="1828800" algn="l" rtl="0" fontAlgn="base">
        <a:lnSpc>
          <a:spcPct val="89000"/>
        </a:lnSpc>
        <a:spcBef>
          <a:spcPct val="0"/>
        </a:spcBef>
        <a:spcAft>
          <a:spcPct val="0"/>
        </a:spcAft>
        <a:defRPr sz="4400">
          <a:solidFill>
            <a:schemeClr val="tx2"/>
          </a:solidFill>
          <a:latin typeface="Franklin Gothic Book" panose="020B0503020102020204" pitchFamily="34" charset="0"/>
        </a:defRPr>
      </a:lvl9pPr>
    </p:titleStyle>
    <p:bodyStyle>
      <a:lvl1pPr marL="382588" indent="-382588" algn="l" rtl="0" fontAlgn="base">
        <a:lnSpc>
          <a:spcPct val="94000"/>
        </a:lnSpc>
        <a:spcBef>
          <a:spcPts val="1000"/>
        </a:spcBef>
        <a:spcAft>
          <a:spcPts val="200"/>
        </a:spcAft>
        <a:buFont typeface="Franklin Gothic Book" panose="020B0503020102020204" pitchFamily="34" charset="0"/>
        <a:buChar char="■"/>
        <a:defRPr sz="2000" kern="1200">
          <a:solidFill>
            <a:schemeClr val="tx2"/>
          </a:solidFill>
          <a:latin typeface="+mn-lt"/>
          <a:ea typeface="+mn-ea"/>
          <a:cs typeface="+mn-cs"/>
        </a:defRPr>
      </a:lvl1pPr>
      <a:lvl2pPr marL="914400" indent="-382588" algn="l" rtl="0" fontAlgn="base">
        <a:lnSpc>
          <a:spcPct val="94000"/>
        </a:lnSpc>
        <a:spcBef>
          <a:spcPts val="500"/>
        </a:spcBef>
        <a:spcAft>
          <a:spcPts val="200"/>
        </a:spcAft>
        <a:buFont typeface="Franklin Gothic Book" panose="020B0503020102020204" pitchFamily="34" charset="0"/>
        <a:buChar char="–"/>
        <a:defRPr sz="2000" i="1" kern="1200">
          <a:solidFill>
            <a:schemeClr val="tx2"/>
          </a:solidFill>
          <a:latin typeface="+mn-lt"/>
          <a:ea typeface="+mn-ea"/>
          <a:cs typeface="+mn-cs"/>
        </a:defRPr>
      </a:lvl2pPr>
      <a:lvl3pPr marL="1371600" indent="-382588" algn="l" rtl="0" fontAlgn="base">
        <a:lnSpc>
          <a:spcPct val="94000"/>
        </a:lnSpc>
        <a:spcBef>
          <a:spcPts val="500"/>
        </a:spcBef>
        <a:spcAft>
          <a:spcPts val="200"/>
        </a:spcAft>
        <a:buFont typeface="Franklin Gothic Book" panose="020B0503020102020204" pitchFamily="34" charset="0"/>
        <a:buChar char="■"/>
        <a:defRPr kern="1200">
          <a:solidFill>
            <a:schemeClr val="tx2"/>
          </a:solidFill>
          <a:latin typeface="+mn-lt"/>
          <a:ea typeface="+mn-ea"/>
          <a:cs typeface="+mn-cs"/>
        </a:defRPr>
      </a:lvl3pPr>
      <a:lvl4pPr marL="1828800" indent="-382588" algn="l" rtl="0" fontAlgn="base">
        <a:lnSpc>
          <a:spcPct val="94000"/>
        </a:lnSpc>
        <a:spcBef>
          <a:spcPts val="500"/>
        </a:spcBef>
        <a:spcAft>
          <a:spcPts val="200"/>
        </a:spcAft>
        <a:buFont typeface="Franklin Gothic Book" panose="020B0503020102020204" pitchFamily="34" charset="0"/>
        <a:buChar char="–"/>
        <a:defRPr i="1" kern="1200">
          <a:solidFill>
            <a:schemeClr val="tx2"/>
          </a:solidFill>
          <a:latin typeface="+mn-lt"/>
          <a:ea typeface="+mn-ea"/>
          <a:cs typeface="+mn-cs"/>
        </a:defRPr>
      </a:lvl4pPr>
      <a:lvl5pPr marL="2286000" indent="-382588" algn="l" rtl="0" fontAlgn="base">
        <a:lnSpc>
          <a:spcPct val="94000"/>
        </a:lnSpc>
        <a:spcBef>
          <a:spcPts val="500"/>
        </a:spcBef>
        <a:spcAft>
          <a:spcPts val="200"/>
        </a:spcAft>
        <a:buFont typeface="Franklin Gothic Book" panose="020B0503020102020204"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Content Placeholder 3">
            <a:extLst>
              <a:ext uri="{FF2B5EF4-FFF2-40B4-BE49-F238E27FC236}">
                <a16:creationId xmlns:a16="http://schemas.microsoft.com/office/drawing/2014/main" id="{9BA823F3-15EC-469E-A2EE-10BD7735CD8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43063" y="800100"/>
            <a:ext cx="9329737" cy="48641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3F2521F-FB95-419C-A8CB-8C499DBABE5F}"/>
              </a:ext>
            </a:extLst>
          </p:cNvPr>
          <p:cNvSpPr>
            <a:spLocks noGrp="1" noChangeArrowheads="1"/>
          </p:cNvSpPr>
          <p:nvPr>
            <p:ph type="title"/>
          </p:nvPr>
        </p:nvSpPr>
        <p:spPr/>
        <p:txBody>
          <a:bodyPr/>
          <a:lstStyle/>
          <a:p>
            <a:r>
              <a:rPr lang="en-US" altLang="en-US"/>
              <a:t>Hardware Virtualization techniques</a:t>
            </a:r>
          </a:p>
        </p:txBody>
      </p:sp>
      <p:sp>
        <p:nvSpPr>
          <p:cNvPr id="8195" name="Content Placeholder 2">
            <a:extLst>
              <a:ext uri="{FF2B5EF4-FFF2-40B4-BE49-F238E27FC236}">
                <a16:creationId xmlns:a16="http://schemas.microsoft.com/office/drawing/2014/main" id="{242E62AF-38C3-4423-9D07-13CF78D41EE8}"/>
              </a:ext>
            </a:extLst>
          </p:cNvPr>
          <p:cNvSpPr>
            <a:spLocks noGrp="1" noChangeArrowheads="1"/>
          </p:cNvSpPr>
          <p:nvPr>
            <p:ph idx="1"/>
          </p:nvPr>
        </p:nvSpPr>
        <p:spPr>
          <a:xfrm>
            <a:off x="1371600" y="1708150"/>
            <a:ext cx="9601200" cy="4159250"/>
          </a:xfrm>
        </p:spPr>
        <p:txBody>
          <a:bodyPr/>
          <a:lstStyle/>
          <a:p>
            <a:r>
              <a:rPr lang="en-US" altLang="en-US"/>
              <a:t>Hardware-assisted Virtualization</a:t>
            </a:r>
          </a:p>
          <a:p>
            <a:pPr lvl="1"/>
            <a:r>
              <a:rPr lang="en-US" altLang="en-US"/>
              <a:t>Hardware provides architectural support for building a virtual machine manager able to run a guest operating system in complete isolation</a:t>
            </a:r>
            <a:endParaRPr lang="en-US" altLang="en-US" sz="1600"/>
          </a:p>
          <a:p>
            <a:pPr lvl="1"/>
            <a:r>
              <a:rPr lang="en-US" altLang="en-US"/>
              <a:t>Present examples are extensions to x86-64 bit architecture introduced with Intel VT (Vanderpool) and AMD V (Pacifica)</a:t>
            </a:r>
          </a:p>
          <a:p>
            <a:r>
              <a:rPr lang="en-US" altLang="en-US"/>
              <a:t>Full Virtualization</a:t>
            </a:r>
          </a:p>
          <a:p>
            <a:pPr lvl="1"/>
            <a:r>
              <a:rPr lang="en-US" altLang="en-US"/>
              <a:t>Ability of running a program on top of a virtual machine directly and without any modification, as if it were run on the raw hardware</a:t>
            </a:r>
          </a:p>
          <a:p>
            <a:pPr lvl="1"/>
            <a:r>
              <a:rPr lang="en-US" altLang="en-US"/>
              <a:t>Complete emulation of the underlying hardware</a:t>
            </a:r>
          </a:p>
          <a:p>
            <a:pPr lvl="1"/>
            <a:r>
              <a:rPr lang="en-US" altLang="en-US" i="0"/>
              <a:t>The guest OS is not aware it is being virtualized and requires no modification. ... VMware's virtualization products such as VMWare ESXi and Microsoft Virtual Server are examples of full virtualization.</a:t>
            </a: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7922543-A7E6-4E59-B83F-495DFBB822B2}"/>
              </a:ext>
            </a:extLst>
          </p:cNvPr>
          <p:cNvSpPr>
            <a:spLocks noGrp="1" noChangeArrowheads="1"/>
          </p:cNvSpPr>
          <p:nvPr>
            <p:ph type="title"/>
          </p:nvPr>
        </p:nvSpPr>
        <p:spPr/>
        <p:txBody>
          <a:bodyPr/>
          <a:lstStyle/>
          <a:p>
            <a:r>
              <a:rPr lang="en-US" altLang="en-US"/>
              <a:t>Hardware Virtualization techniques</a:t>
            </a:r>
          </a:p>
        </p:txBody>
      </p:sp>
      <p:sp>
        <p:nvSpPr>
          <p:cNvPr id="9219" name="Content Placeholder 2">
            <a:extLst>
              <a:ext uri="{FF2B5EF4-FFF2-40B4-BE49-F238E27FC236}">
                <a16:creationId xmlns:a16="http://schemas.microsoft.com/office/drawing/2014/main" id="{0C2054BF-C0F0-4C69-B74F-75238B79CA58}"/>
              </a:ext>
            </a:extLst>
          </p:cNvPr>
          <p:cNvSpPr>
            <a:spLocks noGrp="1" noChangeArrowheads="1"/>
          </p:cNvSpPr>
          <p:nvPr>
            <p:ph idx="1"/>
          </p:nvPr>
        </p:nvSpPr>
        <p:spPr>
          <a:xfrm>
            <a:off x="1371600" y="1539875"/>
            <a:ext cx="9601200" cy="4860925"/>
          </a:xfrm>
        </p:spPr>
        <p:txBody>
          <a:bodyPr/>
          <a:lstStyle/>
          <a:p>
            <a:r>
              <a:rPr lang="en-US" altLang="en-US"/>
              <a:t>Para-virtualization</a:t>
            </a:r>
          </a:p>
          <a:p>
            <a:pPr lvl="1"/>
            <a:r>
              <a:rPr lang="en-US" altLang="en-US"/>
              <a:t>Not a transparent virtualization solution</a:t>
            </a:r>
          </a:p>
          <a:p>
            <a:pPr lvl="1"/>
            <a:r>
              <a:rPr lang="en-US" altLang="en-US"/>
              <a:t>Capability of execution of performance critical operations directly on the host</a:t>
            </a:r>
          </a:p>
          <a:p>
            <a:pPr lvl="1"/>
            <a:r>
              <a:rPr lang="en-US" altLang="en-US"/>
              <a:t>Initially applied in the IBM VM OS families</a:t>
            </a:r>
            <a:endParaRPr lang="en-US" altLang="en-US" sz="1600"/>
          </a:p>
          <a:p>
            <a:pPr lvl="1"/>
            <a:r>
              <a:rPr lang="en-US" altLang="en-US"/>
              <a:t>Xen hypervisors for Linux-based operating systems</a:t>
            </a:r>
          </a:p>
          <a:p>
            <a:r>
              <a:rPr lang="en-US" altLang="en-US"/>
              <a:t>Partial Virtualization</a:t>
            </a:r>
          </a:p>
          <a:p>
            <a:pPr lvl="1"/>
            <a:r>
              <a:rPr lang="en-US" altLang="en-US"/>
              <a:t>Virtualization is done within a single operating system</a:t>
            </a:r>
          </a:p>
          <a:p>
            <a:pPr lvl="1"/>
            <a:r>
              <a:rPr lang="en-US" altLang="en-US"/>
              <a:t>OS kernel allows for multiple isolated user space instances</a:t>
            </a:r>
          </a:p>
          <a:p>
            <a:pPr lvl="1"/>
            <a:r>
              <a:rPr lang="en-US" altLang="en-US"/>
              <a:t>OS Kernel is responsible for sharing the system resources among instances and for limiting the impact of instances on each other</a:t>
            </a:r>
          </a:p>
          <a:p>
            <a:pPr lvl="1"/>
            <a:r>
              <a:rPr lang="en-US" altLang="en-US"/>
              <a:t>Eg – FreeBSD Jails, IBM Logical Partition (LPAR), SolarisZones and Containers, Parallels Virtuozzo Container</a:t>
            </a:r>
          </a:p>
          <a:p>
            <a:endParaRPr lang="en-US" altLang="en-US"/>
          </a:p>
          <a:p>
            <a:endParaRPr lang="en-US" altLang="en-US"/>
          </a:p>
        </p:txBody>
      </p:sp>
    </p:spTree>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themeOverride>
</file>

<file path=docProps/app.xml><?xml version="1.0" encoding="utf-8"?>
<Properties xmlns="http://schemas.openxmlformats.org/officeDocument/2006/extended-properties" xmlns:vt="http://schemas.openxmlformats.org/officeDocument/2006/docPropsVTypes">
  <Template>TM10001105[[fn=Crop]]</Template>
  <TotalTime>1167</TotalTime>
  <Words>181</Words>
  <Application>Microsoft Office PowerPoint</Application>
  <PresentationFormat>Widescreen</PresentationFormat>
  <Paragraphs>19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Franklin Gothic Book</vt:lpstr>
      <vt:lpstr>Arial</vt:lpstr>
      <vt:lpstr>Calibri</vt:lpstr>
      <vt:lpstr>Crop</vt:lpstr>
      <vt:lpstr>PowerPoint Presentation</vt:lpstr>
      <vt:lpstr>Hardware Virtualization techniques</vt:lpstr>
      <vt:lpstr>Hardware Virtualization techniques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Cloud Computing</dc:title>
  <dc:creator>admin</dc:creator>
  <cp:lastModifiedBy>Anshu Sharma</cp:lastModifiedBy>
  <cp:revision>91</cp:revision>
  <dcterms:created xsi:type="dcterms:W3CDTF">2017-08-23T16:04:06Z</dcterms:created>
  <dcterms:modified xsi:type="dcterms:W3CDTF">2017-12-04T13:55:15Z</dcterms:modified>
</cp:coreProperties>
</file>